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>
        <p:scale>
          <a:sx n="85" d="100"/>
          <a:sy n="85" d="100"/>
        </p:scale>
        <p:origin x="2344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41853-054B-414F-8706-E4C67CD35C75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92B62-D678-C04D-8D64-DA4ADBB95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1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4085"/>
            <a:ext cx="7772400" cy="2863122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07107"/>
            <a:ext cx="6858000" cy="1345367"/>
          </a:xfrm>
        </p:spPr>
        <p:txBody>
          <a:bodyPr anchor="ctr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439" y="203376"/>
            <a:ext cx="5159123" cy="108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0947"/>
            <a:ext cx="9144000" cy="6090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9"/>
            <a:ext cx="9144000" cy="6090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t="8887" r="70118" b="9141"/>
          <a:stretch/>
        </p:blipFill>
        <p:spPr>
          <a:xfrm>
            <a:off x="41538" y="6450302"/>
            <a:ext cx="436493" cy="43637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33686" y="6511035"/>
            <a:ext cx="1156261" cy="25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93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651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Potential conflicts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Speaker’s name:</a:t>
            </a:r>
          </a:p>
          <a:p>
            <a:endParaRPr lang="en-US" sz="1400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dirty="0"/>
              <a:t>I have the following potential conflicts of interest to report:</a:t>
            </a:r>
          </a:p>
        </p:txBody>
      </p:sp>
    </p:spTree>
    <p:extLst>
      <p:ext uri="{BB962C8B-B14F-4D97-AF65-F5344CB8AC3E}">
        <p14:creationId xmlns:p14="http://schemas.microsoft.com/office/powerpoint/2010/main" val="203783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1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3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Write here your question to the </a:t>
            </a:r>
            <a:r>
              <a:rPr lang="en-US" sz="2800" b="1" dirty="0"/>
              <a:t>MAM </a:t>
            </a:r>
            <a:r>
              <a:rPr lang="en-US" sz="2800" b="1" dirty="0"/>
              <a:t>participants?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	First option Answer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B	Second option Answer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C	Third option Answer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D	Four option Answer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1690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177</TotalTime>
  <Words>28</Words>
  <Application>Microsoft Macintosh PowerPoint</Application>
  <PresentationFormat>On-screen Show (4:3)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Wingdings</vt:lpstr>
      <vt:lpstr>Arial</vt:lpstr>
      <vt:lpstr>Office Theme</vt:lpstr>
      <vt:lpstr>PowerPoint Presentation</vt:lpstr>
      <vt:lpstr>Potential conflicts of interest</vt:lpstr>
      <vt:lpstr>PowerPoint Presentation</vt:lpstr>
      <vt:lpstr>PowerPoint Presentation</vt:lpstr>
      <vt:lpstr>Write here your question to the MAM participants?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Barakov</dc:creator>
  <cp:lastModifiedBy>Andrea Guidotti</cp:lastModifiedBy>
  <cp:revision>22</cp:revision>
  <dcterms:created xsi:type="dcterms:W3CDTF">2016-12-14T18:59:06Z</dcterms:created>
  <dcterms:modified xsi:type="dcterms:W3CDTF">2017-10-27T11:06:30Z</dcterms:modified>
</cp:coreProperties>
</file>