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>
        <p:scale>
          <a:sx n="56" d="100"/>
          <a:sy n="56" d="100"/>
        </p:scale>
        <p:origin x="2656" y="15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E41853-054B-414F-8706-E4C67CD35C75}" type="datetimeFigureOut">
              <a:rPr lang="en-US" smtClean="0"/>
              <a:t>10/27/17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192B62-D678-C04D-8D64-DA4ADBB95B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010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965960"/>
            <a:ext cx="9144000" cy="2628899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790758"/>
            <a:ext cx="9144000" cy="127021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de-AT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585" y="222363"/>
            <a:ext cx="687883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09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0654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  <p:sp>
        <p:nvSpPr>
          <p:cNvPr id="5" name="Rectangle 4"/>
          <p:cNvSpPr/>
          <p:nvPr userDrawn="1"/>
        </p:nvSpPr>
        <p:spPr>
          <a:xfrm>
            <a:off x="614854" y="6490642"/>
            <a:ext cx="1137234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000" b="1" i="1" cap="none" spc="0" dirty="0" smtClean="0">
                <a:ln w="0"/>
                <a:solidFill>
                  <a:srgbClr val="FF0000"/>
                </a:solidFill>
                <a:effectLst/>
              </a:rPr>
              <a:t>Question</a:t>
            </a:r>
            <a:endParaRPr lang="en-US" sz="2000" b="1" i="1" cap="none" spc="0" dirty="0">
              <a:ln w="0"/>
              <a:solidFill>
                <a:srgbClr val="FF0000"/>
              </a:solidFill>
              <a:effectLst/>
            </a:endParaRPr>
          </a:p>
        </p:txBody>
      </p:sp>
    </p:spTree>
    <p:extLst/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4847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125151-27FA-4033-A00D-F6E8C0EC801C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55243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0940"/>
            <a:ext cx="12192000" cy="6090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09"/>
            <a:ext cx="12192000" cy="60901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34838"/>
            <a:ext cx="10515600" cy="125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de-A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0" t="8887" r="70118" b="9141"/>
          <a:stretch/>
        </p:blipFill>
        <p:spPr>
          <a:xfrm>
            <a:off x="56527" y="6435306"/>
            <a:ext cx="436493" cy="4363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1854" y="6503114"/>
            <a:ext cx="1156261" cy="25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417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2" r:id="rId4"/>
    <p:sldLayoutId id="214748365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6513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Potential conflicts of interest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Speaker’s name:</a:t>
            </a:r>
          </a:p>
          <a:p>
            <a:endParaRPr lang="en-US" sz="1400" dirty="0"/>
          </a:p>
          <a:p>
            <a:pPr>
              <a:buClr>
                <a:srgbClr val="FF0000"/>
              </a:buClr>
              <a:buFont typeface="Wingdings" charset="2"/>
              <a:buChar char="§"/>
            </a:pPr>
            <a:r>
              <a:rPr lang="en-US" dirty="0"/>
              <a:t>I have the following potential conflicts of interest to report:</a:t>
            </a:r>
          </a:p>
        </p:txBody>
      </p:sp>
    </p:spTree>
    <p:extLst>
      <p:ext uri="{BB962C8B-B14F-4D97-AF65-F5344CB8AC3E}">
        <p14:creationId xmlns:p14="http://schemas.microsoft.com/office/powerpoint/2010/main" val="2037839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938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Write here your question to the </a:t>
            </a:r>
            <a:r>
              <a:rPr lang="en-US" sz="3600" b="1" dirty="0" smtClean="0"/>
              <a:t>MAM </a:t>
            </a:r>
            <a:r>
              <a:rPr lang="en-US" sz="3600" b="1" dirty="0"/>
              <a:t>participants?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A	First option Answer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B	Second option Answer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C	Third option Answer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600" dirty="0"/>
              <a:t>D	Four option Answer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69028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28</Words>
  <Application>Microsoft Macintosh PowerPoint</Application>
  <PresentationFormat>Widescreen</PresentationFormat>
  <Paragraphs>12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Calibri</vt:lpstr>
      <vt:lpstr>Calibri Light</vt:lpstr>
      <vt:lpstr>Wingdings</vt:lpstr>
      <vt:lpstr>Arial</vt:lpstr>
      <vt:lpstr>Office Theme</vt:lpstr>
      <vt:lpstr>PowerPoint Presentation</vt:lpstr>
      <vt:lpstr>Potential conflicts of interest</vt:lpstr>
      <vt:lpstr>PowerPoint Presentation</vt:lpstr>
      <vt:lpstr>PowerPoint Presentation</vt:lpstr>
      <vt:lpstr>Write here your question to the MAM participants?</vt:lpstr>
    </vt:vector>
  </TitlesOfParts>
  <Company/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Barakov</dc:creator>
  <cp:lastModifiedBy>Andrea Guidotti</cp:lastModifiedBy>
  <cp:revision>21</cp:revision>
  <dcterms:created xsi:type="dcterms:W3CDTF">2016-12-14T18:59:06Z</dcterms:created>
  <dcterms:modified xsi:type="dcterms:W3CDTF">2017-10-27T11:06:42Z</dcterms:modified>
</cp:coreProperties>
</file>